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2" y="285741"/>
          <a:ext cx="8929724" cy="6597069"/>
        </p:xfrm>
        <a:graphic>
          <a:graphicData uri="http://schemas.openxmlformats.org/drawingml/2006/table">
            <a:tbl>
              <a:tblPr/>
              <a:tblGrid>
                <a:gridCol w="685424"/>
                <a:gridCol w="687025"/>
                <a:gridCol w="687025"/>
                <a:gridCol w="687025"/>
                <a:gridCol w="687025"/>
                <a:gridCol w="687025"/>
                <a:gridCol w="687025"/>
                <a:gridCol w="687025"/>
                <a:gridCol w="687025"/>
                <a:gridCol w="687025"/>
                <a:gridCol w="687025"/>
                <a:gridCol w="687025"/>
                <a:gridCol w="687025"/>
              </a:tblGrid>
              <a:tr h="214301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Понедельник</a:t>
                      </a:r>
                    </a:p>
                  </a:txBody>
                  <a:tcPr marL="2683" marR="2683" marT="2683" marB="0" vert="wordArt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5А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5Б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6Б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7Б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8Б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9Б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</a:tr>
              <a:tr h="683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Разговор о важном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Разговор о важном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Разговор о важном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Разговор о важном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Разговор о важном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Разговор о важном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Разговор о важном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Разговор о важном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Разговор о важном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Разговор о важном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Разговор о важном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Разговор о важном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История Россия. Всеобщая история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Музыка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Алгебра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Химия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ОБЖ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Информатика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Химия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История России. Всеобщая история.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Алгебра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Русское правописание: орфография и пунктуация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Технология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Информатика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Алгебра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Обществознание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ОБЖ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Алгебра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История России. Всеобщая история.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Технология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Музыка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Обществознание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История России. Всеобщая история.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ОБЖ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Алгебра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ИЗО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Информатика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Технология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История России. Всеобщая история.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Алгебра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Русское правописание: орфография и пунктуация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Алгебра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История России. Всеобщая история.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Алгебра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Информатика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ОБЖ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Алгебра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1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683" marR="2683" marT="2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5А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5Б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6Б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7Б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8Б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9Б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</a:tr>
              <a:tr h="143492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Вторник</a:t>
                      </a:r>
                    </a:p>
                  </a:txBody>
                  <a:tcPr marL="2683" marR="2683" marT="2683" marB="0" vert="wordArt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Всеобщая история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Технология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Музыка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Вероятность и статистика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Информатика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Геометрия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Технология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Геометрия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Геометрия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Обществознание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Информатика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Всеобщая история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Технология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ИЗО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Химия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Обществознание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Геометрия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Технология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Геометрия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Геометрия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Химия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Обществознание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История России. Всеобщая история.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 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Технология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Геометрия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Обществознание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История России. Всеобщая история.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Геометрия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История России. Всеобщая история.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Вероятность и статистика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История России. Всеобщая история.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Астрономия 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Способы решений нестандартных уравнений и неравенств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3" y="0"/>
          <a:ext cx="8572560" cy="6072212"/>
        </p:xfrm>
        <a:graphic>
          <a:graphicData uri="http://schemas.openxmlformats.org/drawingml/2006/table">
            <a:tbl>
              <a:tblPr/>
              <a:tblGrid>
                <a:gridCol w="658008"/>
                <a:gridCol w="659546"/>
                <a:gridCol w="659546"/>
                <a:gridCol w="659546"/>
                <a:gridCol w="659546"/>
                <a:gridCol w="659546"/>
                <a:gridCol w="659546"/>
                <a:gridCol w="659546"/>
                <a:gridCol w="659546"/>
                <a:gridCol w="659546"/>
                <a:gridCol w="659546"/>
                <a:gridCol w="659546"/>
                <a:gridCol w="659546"/>
              </a:tblGrid>
              <a:tr h="1500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683" marR="2683" marT="2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5А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5Б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6Б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7Б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8Б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9Б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</a:tr>
              <a:tr h="590598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Среда</a:t>
                      </a:r>
                    </a:p>
                  </a:txBody>
                  <a:tcPr marL="2683" marR="2683" marT="2683" marB="0" vert="wordArt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Алгебра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Алгебра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Химия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Индивидуальный проект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История России. Всеобщая история.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Обществознание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Технология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Геометрия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Алгебра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Обществознание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Технология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Информатика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Алгебра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Информатика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Технология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Вероятность и статистика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Химия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Решение задач по физике 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Технология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Музыка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Химия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Алгебра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ИЗО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Обществознание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Вероятность и статистика 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Химия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Обществознание 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0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Музыка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ОБЖ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0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683" marR="2683" marT="2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5А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5Б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6Б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7Б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8Б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9Б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</a:tr>
              <a:tr h="296915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Четверг</a:t>
                      </a:r>
                    </a:p>
                  </a:txBody>
                  <a:tcPr marL="2683" marR="2683" marT="2683" marB="0" vert="wordArt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Всеобщая история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Музыка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Алгебра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История России. Всеобщая история.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ОБЖ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 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Английсикй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Геометрия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История Россия. Всеобщая история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История Россия. Всеобщая история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Родная литература (русская)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Геометрия 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Информатика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ИЗО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Алгебра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ОБЖ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История России. Всеобщая история.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Родная литература (русская)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Геометрия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История России. Всеобщая история.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Информатика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ИЗО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Геометрия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Алгебра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История России. Всеобщая история.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Обществознание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ОБЖ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Музыка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Геометрия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История России. Всеобщая история.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683" marR="2683" marT="268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6" y="428606"/>
          <a:ext cx="8429678" cy="4449942"/>
        </p:xfrm>
        <a:graphic>
          <a:graphicData uri="http://schemas.openxmlformats.org/drawingml/2006/table">
            <a:tbl>
              <a:tblPr/>
              <a:tblGrid>
                <a:gridCol w="647042"/>
                <a:gridCol w="710274"/>
                <a:gridCol w="586832"/>
                <a:gridCol w="648553"/>
                <a:gridCol w="648553"/>
                <a:gridCol w="648553"/>
                <a:gridCol w="648553"/>
                <a:gridCol w="648553"/>
                <a:gridCol w="648553"/>
                <a:gridCol w="648553"/>
                <a:gridCol w="648553"/>
                <a:gridCol w="648553"/>
                <a:gridCol w="648553"/>
              </a:tblGrid>
              <a:tr h="26683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435" marR="3435" marT="3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5А</a:t>
                      </a:r>
                    </a:p>
                  </a:txBody>
                  <a:tcPr marL="3435" marR="3435" marT="3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5Б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6А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6Б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7А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7Б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8А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8Б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9А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9Б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</a:tr>
              <a:tr h="547199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Пятница</a:t>
                      </a:r>
                    </a:p>
                  </a:txBody>
                  <a:tcPr marL="3435" marR="3435" marT="3435" marB="0" vert="wordArt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3435" marR="3435" marT="3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Технология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Алгебра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Алгебра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История России. Всеобщая история.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Химия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Всеобщая история</a:t>
                      </a:r>
                    </a:p>
                  </a:txBody>
                  <a:tcPr marL="3435" marR="3435" marT="3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ИЗО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История России. Всеобщая история.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Технология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Алгебра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Информатика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Биологи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я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3435" marR="3435" marT="3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Алгебра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История России. Всеобщая история.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История России. Всеобщая история.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Информатика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Химия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Родная литература (русская)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</a:p>
                  </a:txBody>
                  <a:tcPr marL="3435" marR="3435" marT="3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История Россия. Всеобщая история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Геометрия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Родная литература (русская)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Химия в задачах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35" marR="3435" marT="3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ИЗО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Обществознание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Алгебра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Индивидуальный проект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435" marR="3435" marT="3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История Россия. Всеобщая история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Геометрия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Способы решений нестандартных уравнений и неравенств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3435" marR="3435" marT="343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94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435" marR="3435" marT="34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435" marR="3435" marT="3435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435" marR="3435" marT="3435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435" marR="3435" marT="3435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435" marR="3435" marT="3435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435" marR="3435" marT="3435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435" marR="3435" marT="3435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435" marR="3435" marT="3435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435" marR="3435" marT="3435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435" marR="3435" marT="3435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435" marR="3435" marT="3435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435" marR="3435" marT="3435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435" marR="3435" marT="3435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735</Words>
  <PresentationFormat>Экран (4:3)</PresentationFormat>
  <Paragraphs>489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2022-09-10T15:11:15Z</dcterms:created>
  <dcterms:modified xsi:type="dcterms:W3CDTF">2022-10-18T06:50:42Z</dcterms:modified>
</cp:coreProperties>
</file>